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aleway Medium" panose="020B0604020202020204" charset="0"/>
      <p:regular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96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66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560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MatchBusiness: Resgatando o Networking Presencial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183737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 MatchBusiness é a solução para um networking mais humano. Facilita encontros presenciais entre profissionais. Promove conexões autênticas e produtivas. Descubra como resgatar o valor das interações face a face.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2782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Junte-se à Revolução do Networking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369707"/>
            <a:ext cx="185142" cy="342900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905863" y="33697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Baixe o App</a:t>
            </a:r>
            <a:endParaRPr lang="en-US" sz="2150" dirty="0"/>
          </a:p>
        </p:txBody>
      </p:sp>
      <p:sp>
        <p:nvSpPr>
          <p:cNvPr id="6" name="Shape 3"/>
          <p:cNvSpPr/>
          <p:nvPr/>
        </p:nvSpPr>
        <p:spPr>
          <a:xfrm>
            <a:off x="6720721" y="3959423"/>
            <a:ext cx="185142" cy="342900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7276148" y="39594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Primeiros Usuários</a:t>
            </a:r>
            <a:endParaRPr lang="en-US" sz="2150" dirty="0"/>
          </a:p>
        </p:txBody>
      </p:sp>
      <p:sp>
        <p:nvSpPr>
          <p:cNvPr id="8" name="Shape 5"/>
          <p:cNvSpPr/>
          <p:nvPr/>
        </p:nvSpPr>
        <p:spPr>
          <a:xfrm>
            <a:off x="7091005" y="4549140"/>
            <a:ext cx="185142" cy="342900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646432" y="45491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Futuro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350437" y="541651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Baixe o MatchBusiness e comece a usar. Aproveite benefícios exclusivos sendo um dos primeiros a aderir. Visão de um futuro com conexões profissionais mais autênticas.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7C43024-1A15-4DCB-8B29-D7F65534F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697" y="2385771"/>
            <a:ext cx="4163006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03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93382"/>
            <a:ext cx="923043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Desafio do Networking Digital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96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Interações Virtuais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1859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predominância virtual dificulta a construção de relações.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793" y="3596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Relações Online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4247793" y="41859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É difícil criar conexões autênticas no ambiente digital.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59628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Comunicação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31549" y="41859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riqueza da comunicação presencial se perdeu.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305" y="3596283"/>
            <a:ext cx="27739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Sobrecarga de Informação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11015305" y="4528899"/>
            <a:ext cx="277391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 excesso de informação torna difícil focar no que importa.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76789"/>
            <a:ext cx="1048131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 Impacto da Falta de Conexão Real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0115" y="2528261"/>
            <a:ext cx="5463835" cy="3738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58322" y="5008959"/>
            <a:ext cx="307324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Relações Superficiais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58322" y="559867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ausência de contato pessoal resulta em interações menos profundas e significativas.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5372695" y="2279690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Dificuldade em Criar Confiança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5372695" y="32123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confiança e a empatia são construídas através do contato direto e da presença física.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881354" y="2279690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Menos Networking de Qualidade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881354" y="3212306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diminuição das oportunidades de networking valioso afeta o crescimento profissional.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78975"/>
            <a:ext cx="91606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Apresentando o MatchBusiness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512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625822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512713"/>
            <a:ext cx="319778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Encontros Presenciais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60037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Aplicativo para facilitar encontros presenciais.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512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427940" y="5625822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512713"/>
            <a:ext cx="333398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Conexões de Qualidade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63466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Foco em conexões profissionais de qualidade.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5127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809202" y="5625822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512713"/>
            <a:ext cx="32793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Tecnologia e Interação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6003727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Combinação de tecnologia e interação humana.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522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Como Funciona o MatchBusiness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617113"/>
            <a:ext cx="1234440" cy="14812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86392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Perfil Detalhado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955161" y="3354943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Criação de um perfil profissional completo.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098369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34518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Algoritmo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955161" y="4836200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Algoritmo de compatibilidade avançado.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579626"/>
            <a:ext cx="1234440" cy="17747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58264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Sugestões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955161" y="6317456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Sugestões de encontros com interesses em comum.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54316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Benefícios do Networking Presencial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85053"/>
            <a:ext cx="3584615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97253" y="35318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Comunicação Rica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97253" y="4022884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Comunicação mais rica e nuançada.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285053"/>
            <a:ext cx="3584615" cy="1774746"/>
          </a:xfrm>
          <a:prstGeom prst="roundRect">
            <a:avLst>
              <a:gd name="adj" fmla="val 20867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28684" y="353187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Confiança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8684" y="4022884"/>
            <a:ext cx="30909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Construção de confiança acelerada.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306616"/>
            <a:ext cx="7415927" cy="1379696"/>
          </a:xfrm>
          <a:prstGeom prst="roundRect">
            <a:avLst>
              <a:gd name="adj" fmla="val 26842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97253" y="555343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Colaboração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97253" y="6044446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Oportunidades para colaboração espontânea.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49686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Recursos Exclusivos do MatchBusiness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3991570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794647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Agendamento integrado de reuniões.</a:t>
            </a:r>
            <a:endParaRPr lang="en-US" sz="19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61" y="3991570"/>
            <a:ext cx="556260" cy="5562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59361" y="4794647"/>
            <a:ext cx="222515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Sugestões de locais para encontros.</a:t>
            </a:r>
            <a:endParaRPr lang="en-US" sz="19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804" y="3991570"/>
            <a:ext cx="556260" cy="55626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054804" y="4794647"/>
            <a:ext cx="22250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Feedback pós-encontro e avaliação.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063"/>
            <a:ext cx="72151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Segurança e Privacidade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820347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Verificação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752499"/>
            <a:ext cx="369951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Verificação rigorosa de perfis.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673923" y="4457581"/>
            <a:ext cx="121325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943386" y="29412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Proteção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943386" y="3432215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Proteção de dados pessoais.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014573" y="3088719"/>
            <a:ext cx="18157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9943386" y="51867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Personalização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9943386" y="567773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Opções de privacidade customizadas.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446615"/>
            <a:ext cx="4515803" cy="4515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12906" y="5826323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326</Words>
  <Application>Microsoft Office PowerPoint</Application>
  <PresentationFormat>Personalizar</PresentationFormat>
  <Paragraphs>70</Paragraphs>
  <Slides>10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Comfortaa Bold</vt:lpstr>
      <vt:lpstr>Calibri</vt:lpstr>
      <vt:lpstr>Arial</vt:lpstr>
      <vt:lpstr>Raleway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ENZO BRITO ALVES DE OLIVEIRA</cp:lastModifiedBy>
  <cp:revision>2</cp:revision>
  <dcterms:created xsi:type="dcterms:W3CDTF">2025-02-26T01:27:25Z</dcterms:created>
  <dcterms:modified xsi:type="dcterms:W3CDTF">2025-02-26T01:35:52Z</dcterms:modified>
</cp:coreProperties>
</file>